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Aida Vårdservice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Mölndal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12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Aida Vårdservice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Aida Vårdservice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Aida Vårdservice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67</c:v>
                </c:pt>
                <c:pt idx="1">
                  <c:v>86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Mölndal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65</c:v>
                </c:pt>
                <c:pt idx="1">
                  <c:v>83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59</c:v>
                </c:pt>
                <c:pt idx="1">
                  <c:v>47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Aida Vårdservice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72</c:v>
                </c:pt>
                <c:pt idx="1">
                  <c:v>97</c:v>
                </c:pt>
                <c:pt idx="2">
                  <c:v>100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Mölndal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66</c:v>
                </c:pt>
                <c:pt idx="1">
                  <c:v>79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61</c:v>
                </c:pt>
                <c:pt idx="1">
                  <c:v>80</c:v>
                </c:pt>
                <c:pt idx="2">
                  <c:v>80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Aida Vårdservice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86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Mölndal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95</c:v>
                </c:pt>
                <c:pt idx="1">
                  <c:v>61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96</c:v>
                </c:pt>
                <c:pt idx="1">
                  <c:v>51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Aida Vårdservice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93</c:v>
                </c:pt>
                <c:pt idx="1">
                  <c:v>100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Mölndal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78</c:v>
                </c:pt>
                <c:pt idx="1">
                  <c:v>88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Västra Götalands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74</c:v>
                </c:pt>
                <c:pt idx="1">
                  <c:v>89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Mölndal_Aida Vårdservice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1989101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8706076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5885351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3415252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55316752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Mölndal_Aida Vårdservice var mellan 40 - 60%.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253390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405482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416652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899567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334129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1183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2023-09-04T21:16:12Z</dcterms:modified>
</cp:coreProperties>
</file>